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8DFD-61D5-42EC-9BCA-1B52EA56F257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D31B-3FAF-4DBE-B8AF-AB2080AB2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40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8DFD-61D5-42EC-9BCA-1B52EA56F257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D31B-3FAF-4DBE-B8AF-AB2080AB2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90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8DFD-61D5-42EC-9BCA-1B52EA56F257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D31B-3FAF-4DBE-B8AF-AB2080AB2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4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8DFD-61D5-42EC-9BCA-1B52EA56F257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D31B-3FAF-4DBE-B8AF-AB2080AB2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372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8DFD-61D5-42EC-9BCA-1B52EA56F257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D31B-3FAF-4DBE-B8AF-AB2080AB2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76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8DFD-61D5-42EC-9BCA-1B52EA56F257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D31B-3FAF-4DBE-B8AF-AB2080AB2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14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8DFD-61D5-42EC-9BCA-1B52EA56F257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D31B-3FAF-4DBE-B8AF-AB2080AB2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75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8DFD-61D5-42EC-9BCA-1B52EA56F257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D31B-3FAF-4DBE-B8AF-AB2080AB2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15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8DFD-61D5-42EC-9BCA-1B52EA56F257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D31B-3FAF-4DBE-B8AF-AB2080AB2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021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8DFD-61D5-42EC-9BCA-1B52EA56F257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D31B-3FAF-4DBE-B8AF-AB2080AB2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656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8DFD-61D5-42EC-9BCA-1B52EA56F257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D31B-3FAF-4DBE-B8AF-AB2080AB2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718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28DFD-61D5-42EC-9BCA-1B52EA56F257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BD31B-3FAF-4DBE-B8AF-AB2080AB2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519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-79653"/>
            <a:ext cx="4572000" cy="701730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1" u="sng" dirty="0"/>
              <a:t>Input Output Statements </a:t>
            </a:r>
            <a:endParaRPr lang="en-US" i="1" dirty="0"/>
          </a:p>
          <a:p>
            <a:r>
              <a:rPr lang="en-US" b="1" i="1" dirty="0"/>
              <a:t>input </a:t>
            </a:r>
            <a:endParaRPr lang="en-US" i="1" dirty="0"/>
          </a:p>
          <a:p>
            <a:r>
              <a:rPr lang="en-US" dirty="0"/>
              <a:t> For   input number </a:t>
            </a:r>
            <a:endParaRPr lang="en-US" i="1" dirty="0"/>
          </a:p>
          <a:p>
            <a:r>
              <a:rPr lang="en-US" dirty="0"/>
              <a:t> &gt;&gt;x=input('enter x:') </a:t>
            </a:r>
            <a:endParaRPr lang="en-US" i="1" dirty="0"/>
          </a:p>
          <a:p>
            <a:r>
              <a:rPr lang="en-US" dirty="0"/>
              <a:t>Enter x : </a:t>
            </a:r>
            <a:endParaRPr lang="en-US" i="1" dirty="0"/>
          </a:p>
          <a:p>
            <a:r>
              <a:rPr lang="en-US" dirty="0"/>
              <a:t>For  input string   example:- </a:t>
            </a:r>
            <a:endParaRPr lang="en-US" i="1" dirty="0"/>
          </a:p>
          <a:p>
            <a:r>
              <a:rPr lang="en-US" dirty="0" err="1"/>
              <a:t>Clc</a:t>
            </a:r>
            <a:r>
              <a:rPr lang="en-US" dirty="0"/>
              <a:t>; </a:t>
            </a:r>
            <a:endParaRPr lang="en-US" i="1" dirty="0"/>
          </a:p>
          <a:p>
            <a:r>
              <a:rPr lang="en-US" dirty="0"/>
              <a:t>Clear; </a:t>
            </a:r>
            <a:endParaRPr lang="en-US" i="1" dirty="0"/>
          </a:p>
          <a:p>
            <a:r>
              <a:rPr lang="en-US" dirty="0"/>
              <a:t>Z=input ('enter your name', 's') </a:t>
            </a:r>
            <a:endParaRPr lang="en-US" i="1" dirty="0"/>
          </a:p>
          <a:p>
            <a:r>
              <a:rPr lang="en-US" dirty="0"/>
              <a:t> </a:t>
            </a:r>
            <a:endParaRPr lang="en-US" i="1" dirty="0"/>
          </a:p>
          <a:p>
            <a:r>
              <a:rPr lang="en-US" b="1" i="1" dirty="0"/>
              <a:t>output </a:t>
            </a:r>
            <a:endParaRPr lang="en-US" i="1" dirty="0"/>
          </a:p>
          <a:p>
            <a:r>
              <a:rPr lang="en-US" dirty="0"/>
              <a:t>Display &amp; </a:t>
            </a:r>
            <a:r>
              <a:rPr lang="en-US" dirty="0" err="1"/>
              <a:t>msgbox</a:t>
            </a:r>
            <a:r>
              <a:rPr lang="en-US" dirty="0"/>
              <a:t> used for print result  </a:t>
            </a:r>
            <a:endParaRPr lang="en-US" i="1" dirty="0"/>
          </a:p>
          <a:p>
            <a:r>
              <a:rPr lang="en-US" dirty="0"/>
              <a:t>&gt;&gt;   </a:t>
            </a:r>
            <a:r>
              <a:rPr lang="en-US" dirty="0" err="1"/>
              <a:t>msgbox</a:t>
            </a:r>
            <a:r>
              <a:rPr lang="en-US" dirty="0"/>
              <a:t> ('</a:t>
            </a:r>
            <a:r>
              <a:rPr lang="en-US" dirty="0" err="1"/>
              <a:t>ok','result</a:t>
            </a:r>
            <a:r>
              <a:rPr lang="en-US" dirty="0"/>
              <a:t>') </a:t>
            </a:r>
            <a:endParaRPr lang="en-US" i="1" dirty="0"/>
          </a:p>
          <a:p>
            <a:r>
              <a:rPr lang="en-US" dirty="0"/>
              <a:t>There are two functions used to transform number to </a:t>
            </a:r>
            <a:r>
              <a:rPr lang="en-US" dirty="0" err="1"/>
              <a:t>charaters</a:t>
            </a:r>
            <a:r>
              <a:rPr lang="en-US" dirty="0"/>
              <a:t> and  characters to numbers like </a:t>
            </a:r>
            <a:endParaRPr lang="en-US" i="1" dirty="0"/>
          </a:p>
          <a:p>
            <a:r>
              <a:rPr lang="en-US" dirty="0"/>
              <a:t>&gt;&gt;sum=9.8 </a:t>
            </a:r>
            <a:endParaRPr lang="en-US" i="1" dirty="0"/>
          </a:p>
          <a:p>
            <a:r>
              <a:rPr lang="en-US" dirty="0"/>
              <a:t>&gt;&gt;</a:t>
            </a:r>
            <a:r>
              <a:rPr lang="en-US" dirty="0" err="1"/>
              <a:t>disp</a:t>
            </a:r>
            <a:r>
              <a:rPr lang="en-US" dirty="0"/>
              <a:t> (['sum =',num2str(sum)]; </a:t>
            </a:r>
            <a:endParaRPr lang="en-US" i="1" dirty="0"/>
          </a:p>
          <a:p>
            <a:r>
              <a:rPr lang="en-US" dirty="0"/>
              <a:t>Sum=9.8 </a:t>
            </a:r>
            <a:endParaRPr lang="en-US" i="1" dirty="0"/>
          </a:p>
          <a:p>
            <a:r>
              <a:rPr lang="en-US" dirty="0" err="1"/>
              <a:t>Disp</a:t>
            </a:r>
            <a:r>
              <a:rPr lang="en-US" dirty="0"/>
              <a:t>('</a:t>
            </a:r>
            <a:r>
              <a:rPr lang="en-US" dirty="0" err="1"/>
              <a:t>ahmad</a:t>
            </a:r>
            <a:r>
              <a:rPr lang="en-US" dirty="0"/>
              <a:t>'); </a:t>
            </a:r>
            <a:endParaRPr lang="en-US" i="1" dirty="0"/>
          </a:p>
          <a:p>
            <a:r>
              <a:rPr lang="en-US" dirty="0"/>
              <a:t>Ahmad </a:t>
            </a:r>
            <a:endParaRPr lang="en-US" i="1" dirty="0"/>
          </a:p>
          <a:p>
            <a:r>
              <a:rPr lang="en-US" dirty="0"/>
              <a:t>&gt;&gt;int2str(43) </a:t>
            </a:r>
            <a:endParaRPr lang="en-US" i="1" dirty="0"/>
          </a:p>
          <a:p>
            <a:r>
              <a:rPr lang="en-US" dirty="0"/>
              <a:t>43</a:t>
            </a:r>
            <a:r>
              <a:rPr lang="en-US" b="1" dirty="0"/>
              <a:t> </a:t>
            </a:r>
            <a:endParaRPr lang="en-US" i="1" dirty="0"/>
          </a:p>
          <a:p>
            <a:r>
              <a:rPr lang="en-US" b="1" dirty="0"/>
              <a:t>&gt;&gt;</a:t>
            </a:r>
            <a:r>
              <a:rPr lang="en-US" dirty="0"/>
              <a:t>str2num(42) </a:t>
            </a:r>
            <a:endParaRPr lang="en-US" i="1" dirty="0"/>
          </a:p>
          <a:p>
            <a:r>
              <a:rPr lang="en-US" dirty="0"/>
              <a:t>42    ( in numeric value)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36537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-79653"/>
            <a:ext cx="4572000" cy="701730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The two functions (int2str and str2num) can recall by any variables like this </a:t>
            </a:r>
            <a:endParaRPr lang="en-US" i="1" dirty="0"/>
          </a:p>
          <a:p>
            <a:r>
              <a:rPr lang="en-US" dirty="0"/>
              <a:t> f= 4;</a:t>
            </a:r>
            <a:endParaRPr lang="en-US" i="1" dirty="0"/>
          </a:p>
          <a:p>
            <a:r>
              <a:rPr lang="en-US" dirty="0"/>
              <a:t> d=int2str(f);</a:t>
            </a:r>
            <a:endParaRPr lang="en-US" i="1" dirty="0"/>
          </a:p>
          <a:p>
            <a:r>
              <a:rPr lang="en-US" dirty="0"/>
              <a:t>??  </a:t>
            </a:r>
            <a:endParaRPr lang="en-US" i="1" dirty="0"/>
          </a:p>
          <a:p>
            <a:r>
              <a:rPr lang="en-US" dirty="0"/>
              <a:t>p=’9’;</a:t>
            </a:r>
            <a:endParaRPr lang="en-US" i="1" dirty="0"/>
          </a:p>
          <a:p>
            <a:r>
              <a:rPr lang="en-US" dirty="0"/>
              <a:t>c= str2num(p);</a:t>
            </a:r>
            <a:endParaRPr lang="en-US" i="1" dirty="0"/>
          </a:p>
          <a:p>
            <a:r>
              <a:rPr lang="en-US" dirty="0"/>
              <a:t>??</a:t>
            </a:r>
            <a:endParaRPr lang="en-US" i="1" dirty="0"/>
          </a:p>
          <a:p>
            <a:r>
              <a:rPr lang="en-US" dirty="0"/>
              <a:t> </a:t>
            </a:r>
            <a:endParaRPr lang="en-US" i="1" dirty="0"/>
          </a:p>
          <a:p>
            <a:r>
              <a:rPr lang="en-US" b="1" i="1" u="sng" dirty="0"/>
              <a:t>Text  and string character </a:t>
            </a:r>
            <a:endParaRPr lang="en-US" i="1" dirty="0"/>
          </a:p>
          <a:p>
            <a:r>
              <a:rPr lang="en-US" dirty="0"/>
              <a:t>Ex:</a:t>
            </a:r>
            <a:endParaRPr lang="en-US" i="1" dirty="0"/>
          </a:p>
          <a:p>
            <a:r>
              <a:rPr lang="en-US" dirty="0"/>
              <a:t>      a='</a:t>
            </a:r>
            <a:r>
              <a:rPr lang="en-US" dirty="0" err="1"/>
              <a:t>abcd</a:t>
            </a:r>
            <a:r>
              <a:rPr lang="en-US" dirty="0"/>
              <a:t> </a:t>
            </a:r>
            <a:r>
              <a:rPr lang="en-US" dirty="0" err="1"/>
              <a:t>efgh</a:t>
            </a:r>
            <a:r>
              <a:rPr lang="en-US" dirty="0"/>
              <a:t>'</a:t>
            </a:r>
            <a:endParaRPr lang="en-US" i="1" dirty="0"/>
          </a:p>
          <a:p>
            <a:r>
              <a:rPr lang="en-US" dirty="0"/>
              <a:t>     b=double(a)</a:t>
            </a:r>
            <a:endParaRPr lang="en-US" i="1" dirty="0"/>
          </a:p>
          <a:p>
            <a:r>
              <a:rPr lang="en-US" dirty="0"/>
              <a:t>b =</a:t>
            </a:r>
            <a:endParaRPr lang="en-US" i="1" dirty="0"/>
          </a:p>
          <a:p>
            <a:r>
              <a:rPr lang="en-US" dirty="0"/>
              <a:t>    97    98    99   100    32   101   102   103   104</a:t>
            </a:r>
            <a:endParaRPr lang="en-US" i="1" dirty="0"/>
          </a:p>
          <a:p>
            <a:r>
              <a:rPr lang="en-US" dirty="0"/>
              <a:t> size(a)</a:t>
            </a:r>
            <a:endParaRPr lang="en-US" i="1" dirty="0"/>
          </a:p>
          <a:p>
            <a:r>
              <a:rPr lang="en-US" dirty="0"/>
              <a:t> </a:t>
            </a:r>
            <a:r>
              <a:rPr lang="en-US" dirty="0" err="1"/>
              <a:t>ans</a:t>
            </a:r>
            <a:r>
              <a:rPr lang="en-US" dirty="0"/>
              <a:t> =</a:t>
            </a:r>
            <a:endParaRPr lang="en-US" i="1" dirty="0"/>
          </a:p>
          <a:p>
            <a:r>
              <a:rPr lang="en-US" dirty="0"/>
              <a:t>            1     9   </a:t>
            </a:r>
            <a:endParaRPr lang="en-US" i="1" dirty="0"/>
          </a:p>
          <a:p>
            <a:r>
              <a:rPr lang="en-US" dirty="0"/>
              <a:t>  </a:t>
            </a:r>
            <a:endParaRPr lang="en-US" i="1" dirty="0"/>
          </a:p>
          <a:p>
            <a:r>
              <a:rPr lang="en-US" dirty="0"/>
              <a:t>&gt;&gt;a='how about this character string' </a:t>
            </a:r>
            <a:endParaRPr lang="en-US" i="1" dirty="0"/>
          </a:p>
          <a:p>
            <a:r>
              <a:rPr lang="en-US" dirty="0"/>
              <a:t>&gt;&gt;Size(a) </a:t>
            </a:r>
            <a:endParaRPr lang="en-US" i="1" dirty="0"/>
          </a:p>
          <a:p>
            <a:pPr lvl="0"/>
            <a:r>
              <a:rPr lang="en-US" dirty="0"/>
              <a:t>32  (one row and 32 characters and each character has 2 bytes ) </a:t>
            </a:r>
            <a:endParaRPr lang="en-US" i="1" dirty="0"/>
          </a:p>
          <a:p>
            <a:r>
              <a:rPr lang="en-US" dirty="0"/>
              <a:t>*The character string  in </a:t>
            </a:r>
            <a:r>
              <a:rPr lang="en-US" dirty="0" err="1"/>
              <a:t>matlab</a:t>
            </a:r>
            <a:r>
              <a:rPr lang="en-US" dirty="0"/>
              <a:t> language consist of numeric matrix from ASCII </a:t>
            </a:r>
          </a:p>
        </p:txBody>
      </p:sp>
    </p:spTree>
    <p:extLst>
      <p:ext uri="{BB962C8B-B14F-4D97-AF65-F5344CB8AC3E}">
        <p14:creationId xmlns:p14="http://schemas.microsoft.com/office/powerpoint/2010/main" val="3367927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&gt;&gt;b=double(a) </a:t>
            </a:r>
            <a:endParaRPr lang="en-US" i="1" dirty="0"/>
          </a:p>
          <a:p>
            <a:r>
              <a:rPr lang="en-US" dirty="0"/>
              <a:t>      In this step the b matrix will represent </a:t>
            </a:r>
            <a:r>
              <a:rPr lang="en-US" dirty="0" err="1"/>
              <a:t>ascii</a:t>
            </a:r>
            <a:r>
              <a:rPr lang="en-US" dirty="0"/>
              <a:t> values of above string and can we     </a:t>
            </a:r>
            <a:endParaRPr lang="en-US" i="1" dirty="0"/>
          </a:p>
          <a:p>
            <a:r>
              <a:rPr lang="en-US" dirty="0"/>
              <a:t>       perform any  mathematical process.</a:t>
            </a:r>
            <a:r>
              <a:rPr lang="en-US" b="1" dirty="0"/>
              <a:t> </a:t>
            </a:r>
            <a:endParaRPr lang="en-US" i="1" dirty="0"/>
          </a:p>
          <a:p>
            <a:r>
              <a:rPr lang="en-US" dirty="0"/>
              <a:t> </a:t>
            </a:r>
            <a:endParaRPr lang="en-US" i="1" dirty="0"/>
          </a:p>
          <a:p>
            <a:r>
              <a:rPr lang="en-US" dirty="0"/>
              <a:t> </a:t>
            </a:r>
            <a:endParaRPr lang="en-US" i="1" dirty="0"/>
          </a:p>
          <a:p>
            <a:r>
              <a:rPr lang="en-US" b="1" dirty="0"/>
              <a:t>&gt;&gt;</a:t>
            </a:r>
            <a:r>
              <a:rPr lang="en-US" dirty="0"/>
              <a:t>char(a(2)) </a:t>
            </a:r>
            <a:endParaRPr lang="en-US" i="1" dirty="0"/>
          </a:p>
          <a:p>
            <a:r>
              <a:rPr lang="en-US" dirty="0"/>
              <a:t>Ans.  is second character o and so on . </a:t>
            </a:r>
            <a:endParaRPr lang="en-US" i="1" dirty="0"/>
          </a:p>
          <a:p>
            <a:r>
              <a:rPr lang="en-US" dirty="0"/>
              <a:t>&gt;&gt;f=a(2:5) </a:t>
            </a:r>
            <a:endParaRPr lang="en-US" i="1" dirty="0"/>
          </a:p>
          <a:p>
            <a:r>
              <a:rPr lang="en-US" dirty="0" err="1"/>
              <a:t>Ans</a:t>
            </a:r>
            <a:r>
              <a:rPr lang="en-US" dirty="0"/>
              <a:t> is string  begin from second character and length 5 characters.  </a:t>
            </a:r>
            <a:endParaRPr lang="en-US" i="1" dirty="0"/>
          </a:p>
          <a:p>
            <a:r>
              <a:rPr lang="en-US" dirty="0"/>
              <a:t> </a:t>
            </a:r>
            <a:endParaRPr lang="en-US" i="1" dirty="0"/>
          </a:p>
          <a:p>
            <a:r>
              <a:rPr lang="en-US" dirty="0"/>
              <a:t>Also the char command create text matrix  different dimension  from any length string. </a:t>
            </a:r>
            <a:endParaRPr lang="en-US" i="1" dirty="0"/>
          </a:p>
          <a:p>
            <a:r>
              <a:rPr lang="en-US" dirty="0"/>
              <a:t>&gt;&gt; </a:t>
            </a:r>
            <a:r>
              <a:rPr lang="en-US" dirty="0" err="1"/>
              <a:t>listst</a:t>
            </a:r>
            <a:r>
              <a:rPr lang="en-US" dirty="0"/>
              <a:t>= char('hello' , '</a:t>
            </a:r>
            <a:r>
              <a:rPr lang="en-US" dirty="0" err="1"/>
              <a:t>ali</a:t>
            </a:r>
            <a:r>
              <a:rPr lang="en-US" dirty="0"/>
              <a:t>','</a:t>
            </a:r>
            <a:r>
              <a:rPr lang="en-US" dirty="0" err="1"/>
              <a:t>I','go</a:t>
            </a:r>
            <a:r>
              <a:rPr lang="en-US" dirty="0"/>
              <a:t>') </a:t>
            </a:r>
            <a:endParaRPr lang="en-US" i="1" dirty="0"/>
          </a:p>
          <a:p>
            <a:r>
              <a:rPr lang="en-US" dirty="0"/>
              <a:t>the string matrix like other matrix can have many rows , but every row must have equal numbers of columns. therefore  , using spaces for this .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30286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 The next  matrix of (3 rows and 8 characters)</a:t>
            </a:r>
            <a:endParaRPr lang="en-US" i="1" dirty="0"/>
          </a:p>
          <a:p>
            <a:r>
              <a:rPr lang="en-US" dirty="0"/>
              <a:t>&gt;&gt; v=['hello </a:t>
            </a:r>
            <a:r>
              <a:rPr lang="en-US" dirty="0" err="1"/>
              <a:t>ali</a:t>
            </a:r>
            <a:r>
              <a:rPr lang="en-US" dirty="0"/>
              <a:t>' </a:t>
            </a:r>
            <a:endParaRPr lang="en-US" i="1" dirty="0"/>
          </a:p>
          <a:p>
            <a:r>
              <a:rPr lang="en-US" dirty="0"/>
              <a:t>            'how    ' </a:t>
            </a:r>
            <a:endParaRPr lang="en-US" i="1" dirty="0"/>
          </a:p>
          <a:p>
            <a:r>
              <a:rPr lang="en-US" dirty="0"/>
              <a:t>            'are </a:t>
            </a:r>
            <a:r>
              <a:rPr lang="en-US" dirty="0" err="1"/>
              <a:t>yo</a:t>
            </a:r>
            <a:r>
              <a:rPr lang="en-US" dirty="0"/>
              <a:t>  '] </a:t>
            </a:r>
            <a:endParaRPr lang="en-US" i="1" dirty="0"/>
          </a:p>
          <a:p>
            <a:r>
              <a:rPr lang="en-US" dirty="0" err="1"/>
              <a:t>Ans</a:t>
            </a:r>
            <a:r>
              <a:rPr lang="en-US" dirty="0"/>
              <a:t> is: v= </a:t>
            </a:r>
            <a:endParaRPr lang="en-US" i="1" dirty="0"/>
          </a:p>
          <a:p>
            <a:r>
              <a:rPr lang="en-US" dirty="0"/>
              <a:t>           Hello </a:t>
            </a:r>
            <a:r>
              <a:rPr lang="en-US" dirty="0" err="1"/>
              <a:t>ali</a:t>
            </a:r>
            <a:r>
              <a:rPr lang="en-US" dirty="0"/>
              <a:t> </a:t>
            </a:r>
            <a:endParaRPr lang="en-US" i="1" dirty="0"/>
          </a:p>
          <a:p>
            <a:r>
              <a:rPr lang="en-US" dirty="0"/>
              <a:t>           How </a:t>
            </a:r>
            <a:endParaRPr lang="en-US" i="1" dirty="0"/>
          </a:p>
          <a:p>
            <a:r>
              <a:rPr lang="en-US" dirty="0"/>
              <a:t>           Are </a:t>
            </a:r>
            <a:r>
              <a:rPr lang="en-US" dirty="0" err="1"/>
              <a:t>yo</a:t>
            </a:r>
            <a:r>
              <a:rPr lang="en-US" dirty="0"/>
              <a:t> </a:t>
            </a:r>
            <a:endParaRPr lang="en-US" i="1" dirty="0"/>
          </a:p>
          <a:p>
            <a:r>
              <a:rPr lang="en-US" dirty="0"/>
              <a:t> </a:t>
            </a:r>
            <a:endParaRPr lang="en-US" i="1" dirty="0"/>
          </a:p>
          <a:p>
            <a:r>
              <a:rPr lang="en-US" b="1" i="1" dirty="0"/>
              <a:t> </a:t>
            </a:r>
            <a:endParaRPr lang="en-US" i="1" dirty="0"/>
          </a:p>
          <a:p>
            <a:r>
              <a:rPr lang="en-US" b="1" i="1" dirty="0"/>
              <a:t> </a:t>
            </a:r>
            <a:endParaRPr lang="en-US" i="1" dirty="0"/>
          </a:p>
          <a:p>
            <a:r>
              <a:rPr lang="en-US" b="1" i="1" dirty="0"/>
              <a:t>    </a:t>
            </a:r>
            <a:endParaRPr lang="en-US" i="1" dirty="0"/>
          </a:p>
          <a:p>
            <a:r>
              <a:rPr lang="en-US" b="1" i="1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946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i="1" dirty="0"/>
              <a:t> </a:t>
            </a:r>
            <a:r>
              <a:rPr lang="en-US" i="1" dirty="0" err="1"/>
              <a:t>strcmp</a:t>
            </a:r>
            <a:r>
              <a:rPr lang="en-US" i="1" dirty="0"/>
              <a:t> </a:t>
            </a:r>
            <a:r>
              <a:rPr lang="ar-IQ" i="1" dirty="0"/>
              <a:t>مقارنة خيوط رمزية   </a:t>
            </a:r>
            <a:endParaRPr lang="en-US" b="1" i="1" dirty="0"/>
          </a:p>
          <a:p>
            <a:r>
              <a:rPr lang="en-US" b="1" i="1" dirty="0"/>
              <a:t> </a:t>
            </a:r>
            <a:endParaRPr lang="en-US" i="1" dirty="0"/>
          </a:p>
          <a:p>
            <a:r>
              <a:rPr lang="en-US" b="1" i="1" dirty="0"/>
              <a:t>      </a:t>
            </a:r>
            <a:r>
              <a:rPr lang="en-US" b="1" i="1" dirty="0" err="1"/>
              <a:t>s</a:t>
            </a:r>
            <a:r>
              <a:rPr lang="en-US" i="1" dirty="0" err="1"/>
              <a:t>trcmp</a:t>
            </a:r>
            <a:r>
              <a:rPr lang="en-US" i="1" dirty="0"/>
              <a:t>(‘</a:t>
            </a:r>
            <a:r>
              <a:rPr lang="en-US" i="1" dirty="0" err="1"/>
              <a:t>y’,'y</a:t>
            </a:r>
            <a:r>
              <a:rPr lang="en-US" i="1" dirty="0"/>
              <a:t>') the result true…. (1)</a:t>
            </a:r>
          </a:p>
          <a:p>
            <a:r>
              <a:rPr lang="en-US" b="1" i="1" dirty="0"/>
              <a:t>     </a:t>
            </a:r>
            <a:r>
              <a:rPr lang="en-US" b="1" i="1" dirty="0" err="1"/>
              <a:t>s</a:t>
            </a:r>
            <a:r>
              <a:rPr lang="en-US" i="1" dirty="0" err="1"/>
              <a:t>trcmp</a:t>
            </a:r>
            <a:r>
              <a:rPr lang="en-US" i="1" dirty="0"/>
              <a:t>(‘</a:t>
            </a:r>
            <a:r>
              <a:rPr lang="en-US" i="1" dirty="0" err="1"/>
              <a:t>y’,'n</a:t>
            </a:r>
            <a:r>
              <a:rPr lang="en-US" i="1" dirty="0"/>
              <a:t>') the result false ….(0)</a:t>
            </a:r>
          </a:p>
          <a:p>
            <a:r>
              <a:rPr lang="en-US" i="1" dirty="0"/>
              <a:t> </a:t>
            </a:r>
          </a:p>
          <a:p>
            <a:r>
              <a:rPr lang="en-US" i="1" dirty="0"/>
              <a:t>2-          </a:t>
            </a:r>
            <a:r>
              <a:rPr lang="en-US" i="1" dirty="0" err="1"/>
              <a:t>strcat</a:t>
            </a:r>
            <a:r>
              <a:rPr lang="en-US" i="1" dirty="0"/>
              <a:t>   </a:t>
            </a:r>
            <a:r>
              <a:rPr lang="ar-IQ" i="1" dirty="0"/>
              <a:t>دمج خيوط رمزية</a:t>
            </a:r>
            <a:endParaRPr lang="en-US" b="1" i="1" dirty="0"/>
          </a:p>
          <a:p>
            <a:r>
              <a:rPr lang="en-US" i="1" dirty="0" err="1"/>
              <a:t>clc</a:t>
            </a:r>
            <a:r>
              <a:rPr lang="en-US" i="1" dirty="0"/>
              <a:t>;</a:t>
            </a:r>
          </a:p>
          <a:p>
            <a:r>
              <a:rPr lang="en-US" i="1" dirty="0"/>
              <a:t>clear;</a:t>
            </a:r>
          </a:p>
          <a:p>
            <a:r>
              <a:rPr lang="en-US" i="1" dirty="0"/>
              <a:t>close;</a:t>
            </a:r>
          </a:p>
          <a:p>
            <a:r>
              <a:rPr lang="en-US" i="1" dirty="0"/>
              <a:t>a=input('Enter your </a:t>
            </a:r>
            <a:r>
              <a:rPr lang="en-US" i="1" dirty="0" err="1"/>
              <a:t>name:','s</a:t>
            </a:r>
            <a:r>
              <a:rPr lang="en-US" i="1" dirty="0"/>
              <a:t>');</a:t>
            </a:r>
          </a:p>
          <a:p>
            <a:r>
              <a:rPr lang="en-US" i="1" dirty="0"/>
              <a:t>b=input('Enter your father </a:t>
            </a:r>
            <a:r>
              <a:rPr lang="en-US" i="1" dirty="0" err="1"/>
              <a:t>name:','s</a:t>
            </a:r>
            <a:r>
              <a:rPr lang="en-US" i="1" dirty="0"/>
              <a:t>');</a:t>
            </a:r>
          </a:p>
          <a:p>
            <a:r>
              <a:rPr lang="en-US" i="1" dirty="0"/>
              <a:t>  z=</a:t>
            </a:r>
            <a:r>
              <a:rPr lang="en-US" i="1" dirty="0" err="1"/>
              <a:t>strcat</a:t>
            </a:r>
            <a:r>
              <a:rPr lang="en-US" i="1" dirty="0"/>
              <a:t>(</a:t>
            </a:r>
            <a:r>
              <a:rPr lang="en-US" i="1" dirty="0" err="1"/>
              <a:t>a,b</a:t>
            </a:r>
            <a:r>
              <a:rPr lang="en-US" i="1" dirty="0"/>
              <a:t>);</a:t>
            </a:r>
          </a:p>
          <a:p>
            <a:r>
              <a:rPr lang="en-US" i="1" dirty="0"/>
              <a:t> </a:t>
            </a:r>
            <a:r>
              <a:rPr lang="en-US" i="1" dirty="0" err="1"/>
              <a:t>disp</a:t>
            </a:r>
            <a:r>
              <a:rPr lang="en-US" i="1" dirty="0"/>
              <a:t>(z);</a:t>
            </a:r>
          </a:p>
          <a:p>
            <a:r>
              <a:rPr lang="en-US" i="1" dirty="0"/>
              <a:t>%output</a:t>
            </a:r>
          </a:p>
          <a:p>
            <a:r>
              <a:rPr lang="en-US" i="1" dirty="0"/>
              <a:t>Enter your </a:t>
            </a:r>
            <a:r>
              <a:rPr lang="en-US" i="1" dirty="0" err="1"/>
              <a:t>name:ali</a:t>
            </a:r>
            <a:endParaRPr lang="en-US" i="1" dirty="0"/>
          </a:p>
          <a:p>
            <a:r>
              <a:rPr lang="en-US" i="1" dirty="0"/>
              <a:t>Enter your father </a:t>
            </a:r>
            <a:r>
              <a:rPr lang="en-US" i="1" dirty="0" err="1"/>
              <a:t>name:ahmed</a:t>
            </a:r>
            <a:endParaRPr lang="en-US" i="1" dirty="0"/>
          </a:p>
          <a:p>
            <a:r>
              <a:rPr lang="en-US" i="1" dirty="0" err="1"/>
              <a:t>aliahmed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63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rtl="1"/>
            <a:r>
              <a:rPr lang="ar-IQ" b="1" i="1" dirty="0"/>
              <a:t>3 - </a:t>
            </a:r>
            <a:r>
              <a:rPr lang="en-US" b="1" i="1" dirty="0"/>
              <a:t>     </a:t>
            </a:r>
            <a:r>
              <a:rPr lang="en-US" i="1" dirty="0" err="1"/>
              <a:t>s</a:t>
            </a:r>
            <a:r>
              <a:rPr lang="en-US" dirty="0" err="1"/>
              <a:t>trrep</a:t>
            </a:r>
            <a:r>
              <a:rPr lang="ar-SA" dirty="0"/>
              <a:t>   </a:t>
            </a:r>
            <a:r>
              <a:rPr lang="ar-SA" b="1" i="1" dirty="0"/>
              <a:t>استبدال</a:t>
            </a:r>
            <a:r>
              <a:rPr lang="ar-IQ" dirty="0"/>
              <a:t>       الخيوط الرمزية             </a:t>
            </a:r>
            <a:endParaRPr lang="en-US" b="1" i="1" dirty="0"/>
          </a:p>
          <a:p>
            <a:r>
              <a:rPr lang="en-US" i="1" dirty="0"/>
              <a:t>a=input('Enter </a:t>
            </a:r>
            <a:r>
              <a:rPr lang="en-US" i="1" dirty="0" err="1"/>
              <a:t>srting</a:t>
            </a:r>
            <a:r>
              <a:rPr lang="en-US" i="1" dirty="0"/>
              <a:t>:','s');</a:t>
            </a:r>
          </a:p>
          <a:p>
            <a:r>
              <a:rPr lang="en-US" i="1" dirty="0"/>
              <a:t> b=input('Enter replace </a:t>
            </a:r>
            <a:r>
              <a:rPr lang="en-US" i="1" dirty="0" err="1"/>
              <a:t>string:','s</a:t>
            </a:r>
            <a:r>
              <a:rPr lang="en-US" i="1" dirty="0"/>
              <a:t>'); </a:t>
            </a:r>
          </a:p>
          <a:p>
            <a:r>
              <a:rPr lang="en-US" i="1" dirty="0"/>
              <a:t> z=input('Enter replace </a:t>
            </a:r>
            <a:r>
              <a:rPr lang="en-US" i="1" dirty="0" err="1"/>
              <a:t>symoloy</a:t>
            </a:r>
            <a:r>
              <a:rPr lang="en-US" i="1" dirty="0"/>
              <a:t>:','s');</a:t>
            </a:r>
          </a:p>
          <a:p>
            <a:r>
              <a:rPr lang="en-US" i="1" dirty="0"/>
              <a:t> </a:t>
            </a:r>
            <a:r>
              <a:rPr lang="en-US" i="1" dirty="0" err="1"/>
              <a:t>disp</a:t>
            </a:r>
            <a:r>
              <a:rPr lang="en-US" i="1" dirty="0"/>
              <a:t>(</a:t>
            </a:r>
            <a:r>
              <a:rPr lang="en-US" i="1" dirty="0" err="1"/>
              <a:t>strrep</a:t>
            </a:r>
            <a:r>
              <a:rPr lang="en-US" i="1" dirty="0"/>
              <a:t>(</a:t>
            </a:r>
            <a:r>
              <a:rPr lang="en-US" i="1" dirty="0" err="1"/>
              <a:t>a,b,z</a:t>
            </a:r>
            <a:r>
              <a:rPr lang="en-US" i="1" dirty="0"/>
              <a:t>));</a:t>
            </a:r>
          </a:p>
          <a:p>
            <a:r>
              <a:rPr lang="en-US" i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10584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612845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1" dirty="0"/>
              <a:t>4 - </a:t>
            </a:r>
            <a:r>
              <a:rPr lang="en-US" dirty="0"/>
              <a:t> </a:t>
            </a:r>
            <a:r>
              <a:rPr lang="en-US" dirty="0" err="1"/>
              <a:t>strto</a:t>
            </a:r>
            <a:r>
              <a:rPr lang="en-US" b="1" i="1" dirty="0" err="1"/>
              <a:t>k</a:t>
            </a:r>
            <a:r>
              <a:rPr lang="en-US" b="1" i="1" dirty="0"/>
              <a:t> </a:t>
            </a:r>
            <a:r>
              <a:rPr lang="ar-IQ" i="1" dirty="0"/>
              <a:t> دالة تقوم باستقطاع النص                            </a:t>
            </a:r>
            <a:endParaRPr lang="en-US" b="1" i="1" dirty="0"/>
          </a:p>
          <a:p>
            <a:r>
              <a:rPr lang="ar-IQ" i="1" dirty="0"/>
              <a:t>                                                                                           </a:t>
            </a:r>
            <a:endParaRPr lang="en-US" i="1" dirty="0"/>
          </a:p>
          <a:p>
            <a:r>
              <a:rPr lang="en-US" i="1" dirty="0"/>
              <a:t>[</a:t>
            </a:r>
            <a:r>
              <a:rPr lang="en-US" i="1" dirty="0" err="1"/>
              <a:t>firstname</a:t>
            </a:r>
            <a:r>
              <a:rPr lang="en-US" i="1" dirty="0"/>
              <a:t>, </a:t>
            </a:r>
            <a:r>
              <a:rPr lang="en-US" i="1" dirty="0" err="1"/>
              <a:t>lastname</a:t>
            </a:r>
            <a:r>
              <a:rPr lang="en-US" i="1" dirty="0"/>
              <a:t>]=</a:t>
            </a:r>
            <a:r>
              <a:rPr lang="en-US" i="1" dirty="0" err="1"/>
              <a:t>strtok</a:t>
            </a:r>
            <a:r>
              <a:rPr lang="en-US" i="1" dirty="0"/>
              <a:t>('</a:t>
            </a:r>
            <a:r>
              <a:rPr lang="en-US" i="1" dirty="0" err="1"/>
              <a:t>duha</a:t>
            </a:r>
            <a:r>
              <a:rPr lang="en-US" i="1" dirty="0"/>
              <a:t> </a:t>
            </a:r>
            <a:r>
              <a:rPr lang="en-US" i="1" dirty="0" err="1"/>
              <a:t>marzooq</a:t>
            </a:r>
            <a:r>
              <a:rPr lang="en-US" i="1" dirty="0"/>
              <a:t>');</a:t>
            </a:r>
          </a:p>
          <a:p>
            <a:r>
              <a:rPr lang="en-US" i="1" dirty="0" err="1"/>
              <a:t>disp</a:t>
            </a:r>
            <a:r>
              <a:rPr lang="en-US" i="1" dirty="0"/>
              <a:t>(</a:t>
            </a:r>
            <a:r>
              <a:rPr lang="en-US" i="1" dirty="0" err="1"/>
              <a:t>firstname</a:t>
            </a:r>
            <a:r>
              <a:rPr lang="en-US" i="1" dirty="0"/>
              <a:t>);</a:t>
            </a:r>
          </a:p>
          <a:p>
            <a:r>
              <a:rPr lang="en-US" i="1" dirty="0"/>
              <a:t> </a:t>
            </a:r>
            <a:r>
              <a:rPr lang="en-US" i="1" dirty="0" err="1"/>
              <a:t>disp</a:t>
            </a:r>
            <a:r>
              <a:rPr lang="en-US" i="1" dirty="0"/>
              <a:t>(</a:t>
            </a:r>
            <a:r>
              <a:rPr lang="en-US" i="1" dirty="0" err="1"/>
              <a:t>lastname</a:t>
            </a:r>
            <a:r>
              <a:rPr lang="en-US" i="1" dirty="0"/>
              <a:t>);</a:t>
            </a:r>
          </a:p>
          <a:p>
            <a:r>
              <a:rPr lang="en-US" i="1" dirty="0"/>
              <a:t>% output</a:t>
            </a:r>
          </a:p>
          <a:p>
            <a:r>
              <a:rPr lang="en-US" i="1" dirty="0" err="1"/>
              <a:t>duha</a:t>
            </a:r>
            <a:endParaRPr lang="en-US" i="1" dirty="0"/>
          </a:p>
          <a:p>
            <a:r>
              <a:rPr lang="en-US" i="1" dirty="0" err="1"/>
              <a:t>marzooq</a:t>
            </a:r>
            <a:endParaRPr lang="en-US" i="1" dirty="0"/>
          </a:p>
          <a:p>
            <a:r>
              <a:rPr lang="en-US" i="1" dirty="0"/>
              <a:t> </a:t>
            </a:r>
          </a:p>
          <a:p>
            <a:r>
              <a:rPr lang="en-US" i="1" dirty="0"/>
              <a:t>%char</a:t>
            </a:r>
          </a:p>
          <a:p>
            <a:r>
              <a:rPr lang="en-US" i="1" dirty="0"/>
              <a:t>[</a:t>
            </a:r>
            <a:r>
              <a:rPr lang="en-US" i="1" dirty="0" err="1"/>
              <a:t>firstname,lastname</a:t>
            </a:r>
            <a:r>
              <a:rPr lang="en-US" i="1" dirty="0"/>
              <a:t>]=</a:t>
            </a:r>
            <a:r>
              <a:rPr lang="en-US" i="1" dirty="0" err="1"/>
              <a:t>strtok</a:t>
            </a:r>
            <a:r>
              <a:rPr lang="en-US" i="1" dirty="0"/>
              <a:t>('</a:t>
            </a:r>
            <a:r>
              <a:rPr lang="en-US" i="1" dirty="0" err="1"/>
              <a:t>duha</a:t>
            </a:r>
            <a:r>
              <a:rPr lang="en-US" i="1" dirty="0"/>
              <a:t> </a:t>
            </a:r>
            <a:r>
              <a:rPr lang="en-US" i="1" dirty="0" err="1"/>
              <a:t>marzooq</a:t>
            </a:r>
            <a:r>
              <a:rPr lang="en-US" i="1" dirty="0"/>
              <a:t>','r');</a:t>
            </a:r>
          </a:p>
          <a:p>
            <a:r>
              <a:rPr lang="en-US" i="1" dirty="0" err="1"/>
              <a:t>disp</a:t>
            </a:r>
            <a:r>
              <a:rPr lang="en-US" i="1" dirty="0"/>
              <a:t>(</a:t>
            </a:r>
            <a:r>
              <a:rPr lang="en-US" i="1" dirty="0" err="1"/>
              <a:t>firstname</a:t>
            </a:r>
            <a:r>
              <a:rPr lang="en-US" i="1" dirty="0"/>
              <a:t>);</a:t>
            </a:r>
          </a:p>
          <a:p>
            <a:r>
              <a:rPr lang="en-US" i="1" dirty="0"/>
              <a:t> </a:t>
            </a:r>
            <a:r>
              <a:rPr lang="en-US" i="1" dirty="0" err="1"/>
              <a:t>disp</a:t>
            </a:r>
            <a:r>
              <a:rPr lang="en-US" i="1" dirty="0"/>
              <a:t>(</a:t>
            </a:r>
            <a:r>
              <a:rPr lang="en-US" i="1" dirty="0" err="1"/>
              <a:t>lastname</a:t>
            </a:r>
            <a:r>
              <a:rPr lang="en-US" i="1" dirty="0"/>
              <a:t>);</a:t>
            </a:r>
          </a:p>
          <a:p>
            <a:r>
              <a:rPr lang="en-US" i="1" dirty="0"/>
              <a:t>% output</a:t>
            </a:r>
          </a:p>
          <a:p>
            <a:r>
              <a:rPr lang="en-US" i="1" dirty="0" err="1"/>
              <a:t>duha</a:t>
            </a:r>
            <a:r>
              <a:rPr lang="en-US" i="1" dirty="0"/>
              <a:t> ma</a:t>
            </a:r>
          </a:p>
          <a:p>
            <a:r>
              <a:rPr lang="en-US" i="1" dirty="0" err="1"/>
              <a:t>rzooq</a:t>
            </a:r>
            <a:endParaRPr lang="en-US" i="1" dirty="0"/>
          </a:p>
          <a:p>
            <a:r>
              <a:rPr lang="en-US" i="1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6641093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198</Words>
  <Application>Microsoft Office PowerPoint</Application>
  <PresentationFormat>عرض على الشاشة (3:4)‏</PresentationFormat>
  <Paragraphs>111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 User</dc:creator>
  <cp:lastModifiedBy>Windows User</cp:lastModifiedBy>
  <cp:revision>1</cp:revision>
  <dcterms:created xsi:type="dcterms:W3CDTF">2019-12-12T22:48:08Z</dcterms:created>
  <dcterms:modified xsi:type="dcterms:W3CDTF">2019-12-12T22:53:13Z</dcterms:modified>
</cp:coreProperties>
</file>